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latin typeface="Chiller" panose="04020404031007020602" pitchFamily="82" charset="0"/>
              </a:rPr>
              <a:t>Edgar Allan Poe</a:t>
            </a:r>
            <a:endParaRPr lang="en-US" sz="8800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Language Arts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834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95" y="259080"/>
            <a:ext cx="9069607" cy="584499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Chiller" panose="04020404031007020602" pitchFamily="82" charset="0"/>
              </a:rPr>
              <a:t>Thursday 4/28/16       Who is Edgar Allan Poe?</a:t>
            </a:r>
            <a:endParaRPr lang="en-US" sz="4400" dirty="0">
              <a:solidFill>
                <a:srgbClr val="0070C0"/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82040"/>
            <a:ext cx="9189720" cy="5532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Write a </a:t>
            </a:r>
            <a:r>
              <a:rPr lang="en-US" sz="2800" b="1" dirty="0" smtClean="0"/>
              <a:t>fact that surprises you </a:t>
            </a:r>
            <a:r>
              <a:rPr lang="en-US" sz="2800" dirty="0" smtClean="0"/>
              <a:t>and your </a:t>
            </a:r>
            <a:r>
              <a:rPr lang="en-US" sz="2800" b="1" dirty="0" smtClean="0"/>
              <a:t>reaction</a:t>
            </a:r>
            <a:r>
              <a:rPr lang="en-US" sz="2800" dirty="0" smtClean="0"/>
              <a:t> to it.</a:t>
            </a:r>
          </a:p>
          <a:p>
            <a:r>
              <a:rPr lang="en-US" sz="2800" dirty="0" smtClean="0"/>
              <a:t>Write down a </a:t>
            </a:r>
            <a:r>
              <a:rPr lang="en-US" sz="2800" b="1" dirty="0" smtClean="0"/>
              <a:t>fact that raises a question </a:t>
            </a:r>
            <a:r>
              <a:rPr lang="en-US" sz="2800" dirty="0" smtClean="0"/>
              <a:t>and the </a:t>
            </a:r>
            <a:r>
              <a:rPr lang="en-US" sz="2800" b="1" dirty="0" smtClean="0"/>
              <a:t>question you have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Write down an </a:t>
            </a:r>
            <a:r>
              <a:rPr lang="en-US" sz="2800" b="1" dirty="0" smtClean="0"/>
              <a:t>opinion</a:t>
            </a:r>
            <a:r>
              <a:rPr lang="en-US" sz="2800" dirty="0" smtClean="0"/>
              <a:t> in the text and your </a:t>
            </a:r>
            <a:r>
              <a:rPr lang="en-US" sz="2800" b="1" dirty="0" smtClean="0"/>
              <a:t>reaction</a:t>
            </a:r>
            <a:r>
              <a:rPr lang="en-US" sz="2800" dirty="0" smtClean="0"/>
              <a:t> to it.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 algn="ctr">
              <a:buNone/>
            </a:pPr>
            <a:r>
              <a:rPr lang="en-US" sz="3500" b="1" dirty="0" smtClean="0">
                <a:latin typeface="Bradley Hand ITC" panose="03070402050302030203" pitchFamily="66" charset="0"/>
              </a:rPr>
              <a:t>Summary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Write a one word summary of the text.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Bradley Hand ITC" panose="03070402050302030203" pitchFamily="66" charset="0"/>
              </a:rPr>
              <a:t>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Draw a symbol/picture that summarizes the text.</a:t>
            </a:r>
          </a:p>
        </p:txBody>
      </p:sp>
    </p:spTree>
    <p:extLst>
      <p:ext uri="{BB962C8B-B14F-4D97-AF65-F5344CB8AC3E}">
        <p14:creationId xmlns:p14="http://schemas.microsoft.com/office/powerpoint/2010/main" val="42560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654" y="232185"/>
            <a:ext cx="8596668" cy="908425"/>
          </a:xfrm>
        </p:spPr>
        <p:txBody>
          <a:bodyPr/>
          <a:lstStyle/>
          <a:p>
            <a:pPr algn="ctr"/>
            <a:r>
              <a:rPr lang="en-US" b="1" dirty="0" smtClean="0"/>
              <a:t>Wrap-up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36" y="1021080"/>
            <a:ext cx="9219304" cy="5547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Bradley Hand ITC" panose="03070402050302030203" pitchFamily="66" charset="0"/>
              </a:rPr>
              <a:t>Example:</a:t>
            </a:r>
          </a:p>
          <a:p>
            <a:r>
              <a:rPr lang="en-US" sz="2800" dirty="0" smtClean="0"/>
              <a:t>Write </a:t>
            </a:r>
            <a:r>
              <a:rPr lang="en-US" sz="2800" dirty="0" smtClean="0"/>
              <a:t>the question </a:t>
            </a:r>
            <a:r>
              <a:rPr lang="en-US" sz="2800" dirty="0" smtClean="0"/>
              <a:t>for this answer:  </a:t>
            </a:r>
            <a:r>
              <a:rPr lang="en-US" sz="2800" b="1" dirty="0" smtClean="0"/>
              <a:t>Jackie Robinson.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Who was the first African American Baseball player in Major League Baseball?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Who was the first African American Baseball player on the Dodgers?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Who was the brave man that continued to play baseball after being harassed by other players and receiving threats from fans?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Who was the first baseball player to break the color barrier?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8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12028"/>
            <a:ext cx="8596668" cy="64904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Wrap-up Activity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On your sticky note, write </a:t>
            </a:r>
            <a:r>
              <a:rPr lang="en-US" sz="4800" dirty="0" smtClean="0"/>
              <a:t>the </a:t>
            </a:r>
            <a:r>
              <a:rPr lang="en-US" sz="4800" dirty="0" smtClean="0"/>
              <a:t>question for this answer: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Chiller" panose="04020404031007020602" pitchFamily="82" charset="0"/>
              </a:rPr>
              <a:t>Edgar Allan Poe.</a:t>
            </a:r>
            <a:endParaRPr lang="en-US" sz="6600" b="1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568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164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Bradley Hand ITC</vt:lpstr>
      <vt:lpstr>Chiller</vt:lpstr>
      <vt:lpstr>Trebuchet MS</vt:lpstr>
      <vt:lpstr>Wingdings</vt:lpstr>
      <vt:lpstr>Wingdings 3</vt:lpstr>
      <vt:lpstr>Facet</vt:lpstr>
      <vt:lpstr>Edgar Allan Poe</vt:lpstr>
      <vt:lpstr>Thursday 4/28/16       Who is Edgar Allan Poe?</vt:lpstr>
      <vt:lpstr>Wrap-up Activity</vt:lpstr>
      <vt:lpstr>Wrap-up Activity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jpiner</dc:creator>
  <cp:lastModifiedBy>jpiner</cp:lastModifiedBy>
  <cp:revision>8</cp:revision>
  <dcterms:created xsi:type="dcterms:W3CDTF">2015-04-23T11:19:11Z</dcterms:created>
  <dcterms:modified xsi:type="dcterms:W3CDTF">2016-04-27T15:24:13Z</dcterms:modified>
</cp:coreProperties>
</file>